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9" r:id="rId3"/>
    <p:sldMasterId id="2147483701" r:id="rId4"/>
  </p:sldMasterIdLst>
  <p:sldIdLst>
    <p:sldId id="256" r:id="rId5"/>
    <p:sldId id="257" r:id="rId6"/>
    <p:sldId id="259" r:id="rId7"/>
    <p:sldId id="258" r:id="rId8"/>
    <p:sldId id="260" r:id="rId9"/>
    <p:sldId id="262" r:id="rId10"/>
    <p:sldId id="263" r:id="rId11"/>
    <p:sldId id="264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jali siwach" userId="69146a70a037a745" providerId="LiveId" clId="{19F74DC3-DACD-4634-8D78-AF5EE6324847}"/>
    <pc:docChg chg="undo custSel addSld modSld">
      <pc:chgData name="anjali siwach" userId="69146a70a037a745" providerId="LiveId" clId="{19F74DC3-DACD-4634-8D78-AF5EE6324847}" dt="2022-04-28T07:17:31.512" v="647" actId="1076"/>
      <pc:docMkLst>
        <pc:docMk/>
      </pc:docMkLst>
      <pc:sldChg chg="addSp delSp delDesignElem">
        <pc:chgData name="anjali siwach" userId="69146a70a037a745" providerId="LiveId" clId="{19F74DC3-DACD-4634-8D78-AF5EE6324847}" dt="2022-04-28T07:07:41.027" v="573"/>
        <pc:sldMkLst>
          <pc:docMk/>
          <pc:sldMk cId="545507368" sldId="256"/>
        </pc:sldMkLst>
        <pc:spChg chg="add del">
          <ac:chgData name="anjali siwach" userId="69146a70a037a745" providerId="LiveId" clId="{19F74DC3-DACD-4634-8D78-AF5EE6324847}" dt="2022-04-28T07:07:41.027" v="573"/>
          <ac:spMkLst>
            <pc:docMk/>
            <pc:sldMk cId="545507368" sldId="256"/>
            <ac:spMk id="10" creationId="{0E91F5CA-B392-444C-88E3-BF5BAAEBDEB0}"/>
          </ac:spMkLst>
        </pc:spChg>
        <pc:spChg chg="add del">
          <ac:chgData name="anjali siwach" userId="69146a70a037a745" providerId="LiveId" clId="{19F74DC3-DACD-4634-8D78-AF5EE6324847}" dt="2022-04-28T07:07:41.027" v="573"/>
          <ac:spMkLst>
            <pc:docMk/>
            <pc:sldMk cId="545507368" sldId="256"/>
            <ac:spMk id="14" creationId="{DFCA2118-59A2-4310-A4B2-F2CBA821E842}"/>
          </ac:spMkLst>
        </pc:spChg>
      </pc:sldChg>
      <pc:sldChg chg="addSp delSp modSp mod">
        <pc:chgData name="anjali siwach" userId="69146a70a037a745" providerId="LiveId" clId="{19F74DC3-DACD-4634-8D78-AF5EE6324847}" dt="2022-04-28T06:05:15.907" v="23" actId="1076"/>
        <pc:sldMkLst>
          <pc:docMk/>
          <pc:sldMk cId="103437395" sldId="257"/>
        </pc:sldMkLst>
        <pc:spChg chg="add mod">
          <ac:chgData name="anjali siwach" userId="69146a70a037a745" providerId="LiveId" clId="{19F74DC3-DACD-4634-8D78-AF5EE6324847}" dt="2022-04-28T06:05:15.907" v="23" actId="1076"/>
          <ac:spMkLst>
            <pc:docMk/>
            <pc:sldMk cId="103437395" sldId="257"/>
            <ac:spMk id="2" creationId="{4F0E4482-D5E4-4CD2-A298-67854B81F6ED}"/>
          </ac:spMkLst>
        </pc:spChg>
        <pc:spChg chg="mod">
          <ac:chgData name="anjali siwach" userId="69146a70a037a745" providerId="LiveId" clId="{19F74DC3-DACD-4634-8D78-AF5EE6324847}" dt="2022-04-28T06:05:10.515" v="21" actId="1076"/>
          <ac:spMkLst>
            <pc:docMk/>
            <pc:sldMk cId="103437395" sldId="257"/>
            <ac:spMk id="5" creationId="{51BD67F9-0CDB-48A0-907E-89FF3AB41148}"/>
          </ac:spMkLst>
        </pc:spChg>
        <pc:spChg chg="del mod">
          <ac:chgData name="anjali siwach" userId="69146a70a037a745" providerId="LiveId" clId="{19F74DC3-DACD-4634-8D78-AF5EE6324847}" dt="2022-04-28T06:04:11.916" v="13"/>
          <ac:spMkLst>
            <pc:docMk/>
            <pc:sldMk cId="103437395" sldId="257"/>
            <ac:spMk id="9" creationId="{072F4DE7-18B4-44F9-BAB2-3F41445FDEDA}"/>
          </ac:spMkLst>
        </pc:spChg>
        <pc:picChg chg="mod">
          <ac:chgData name="anjali siwach" userId="69146a70a037a745" providerId="LiveId" clId="{19F74DC3-DACD-4634-8D78-AF5EE6324847}" dt="2022-04-28T06:05:04.130" v="20" actId="1076"/>
          <ac:picMkLst>
            <pc:docMk/>
            <pc:sldMk cId="103437395" sldId="257"/>
            <ac:picMk id="7" creationId="{D80C2107-33CC-4085-B91C-F8031EA27DBF}"/>
          </ac:picMkLst>
        </pc:picChg>
      </pc:sldChg>
      <pc:sldChg chg="addSp delSp modSp mod">
        <pc:chgData name="anjali siwach" userId="69146a70a037a745" providerId="LiveId" clId="{19F74DC3-DACD-4634-8D78-AF5EE6324847}" dt="2022-04-28T06:20:47.060" v="420" actId="2711"/>
        <pc:sldMkLst>
          <pc:docMk/>
          <pc:sldMk cId="15868167" sldId="258"/>
        </pc:sldMkLst>
        <pc:spChg chg="del mod">
          <ac:chgData name="anjali siwach" userId="69146a70a037a745" providerId="LiveId" clId="{19F74DC3-DACD-4634-8D78-AF5EE6324847}" dt="2022-04-28T06:10:40.933" v="296" actId="478"/>
          <ac:spMkLst>
            <pc:docMk/>
            <pc:sldMk cId="15868167" sldId="258"/>
            <ac:spMk id="2" creationId="{D09E067E-790A-443F-951A-463D5D8D47ED}"/>
          </ac:spMkLst>
        </pc:spChg>
        <pc:spChg chg="add mod">
          <ac:chgData name="anjali siwach" userId="69146a70a037a745" providerId="LiveId" clId="{19F74DC3-DACD-4634-8D78-AF5EE6324847}" dt="2022-04-28T06:13:51.595" v="399" actId="3062"/>
          <ac:spMkLst>
            <pc:docMk/>
            <pc:sldMk cId="15868167" sldId="258"/>
            <ac:spMk id="3" creationId="{D1A3ECEC-E38E-4487-89D6-DBCBEB2C189A}"/>
          </ac:spMkLst>
        </pc:spChg>
        <pc:spChg chg="add del mod">
          <ac:chgData name="anjali siwach" userId="69146a70a037a745" providerId="LiveId" clId="{19F74DC3-DACD-4634-8D78-AF5EE6324847}" dt="2022-04-28T06:13:44.717" v="398" actId="33987"/>
          <ac:spMkLst>
            <pc:docMk/>
            <pc:sldMk cId="15868167" sldId="258"/>
            <ac:spMk id="4" creationId="{80B2A3B5-A636-4F49-81E0-10B5205059CC}"/>
          </ac:spMkLst>
        </pc:spChg>
        <pc:spChg chg="mod">
          <ac:chgData name="anjali siwach" userId="69146a70a037a745" providerId="LiveId" clId="{19F74DC3-DACD-4634-8D78-AF5EE6324847}" dt="2022-04-28T06:15:52.531" v="410" actId="1076"/>
          <ac:spMkLst>
            <pc:docMk/>
            <pc:sldMk cId="15868167" sldId="258"/>
            <ac:spMk id="9" creationId="{3850A8F5-507F-4D0A-A7F0-3C8642721693}"/>
          </ac:spMkLst>
        </pc:spChg>
        <pc:spChg chg="mod">
          <ac:chgData name="anjali siwach" userId="69146a70a037a745" providerId="LiveId" clId="{19F74DC3-DACD-4634-8D78-AF5EE6324847}" dt="2022-04-28T06:20:47.060" v="420" actId="2711"/>
          <ac:spMkLst>
            <pc:docMk/>
            <pc:sldMk cId="15868167" sldId="258"/>
            <ac:spMk id="10" creationId="{6456450A-7D71-47E0-9275-F3FE0A8C1B46}"/>
          </ac:spMkLst>
        </pc:spChg>
        <pc:picChg chg="mod">
          <ac:chgData name="anjali siwach" userId="69146a70a037a745" providerId="LiveId" clId="{19F74DC3-DACD-4634-8D78-AF5EE6324847}" dt="2022-04-28T06:15:54.622" v="411" actId="1076"/>
          <ac:picMkLst>
            <pc:docMk/>
            <pc:sldMk cId="15868167" sldId="258"/>
            <ac:picMk id="5" creationId="{7290A672-FF3B-4938-8060-61343D16ED4E}"/>
          </ac:picMkLst>
        </pc:picChg>
        <pc:picChg chg="add mod">
          <ac:chgData name="anjali siwach" userId="69146a70a037a745" providerId="LiveId" clId="{19F74DC3-DACD-4634-8D78-AF5EE6324847}" dt="2022-04-28T06:18:42.723" v="417" actId="1076"/>
          <ac:picMkLst>
            <pc:docMk/>
            <pc:sldMk cId="15868167" sldId="258"/>
            <ac:picMk id="7" creationId="{3484848A-AA92-409F-8A0F-84EA92F653FD}"/>
          </ac:picMkLst>
        </pc:picChg>
      </pc:sldChg>
      <pc:sldChg chg="addSp delSp delDesignElem">
        <pc:chgData name="anjali siwach" userId="69146a70a037a745" providerId="LiveId" clId="{19F74DC3-DACD-4634-8D78-AF5EE6324847}" dt="2022-04-28T07:07:41.027" v="573"/>
        <pc:sldMkLst>
          <pc:docMk/>
          <pc:sldMk cId="2609677064" sldId="259"/>
        </pc:sldMkLst>
        <pc:spChg chg="add del">
          <ac:chgData name="anjali siwach" userId="69146a70a037a745" providerId="LiveId" clId="{19F74DC3-DACD-4634-8D78-AF5EE6324847}" dt="2022-04-28T07:07:41.027" v="573"/>
          <ac:spMkLst>
            <pc:docMk/>
            <pc:sldMk cId="2609677064" sldId="259"/>
            <ac:spMk id="19" creationId="{047C8CCB-F95D-4249-92DD-651249D3535A}"/>
          </ac:spMkLst>
        </pc:spChg>
        <pc:spChg chg="add del">
          <ac:chgData name="anjali siwach" userId="69146a70a037a745" providerId="LiveId" clId="{19F74DC3-DACD-4634-8D78-AF5EE6324847}" dt="2022-04-28T07:07:41.027" v="573"/>
          <ac:spMkLst>
            <pc:docMk/>
            <pc:sldMk cId="2609677064" sldId="259"/>
            <ac:spMk id="20" creationId="{6753252F-4873-4F63-801D-CC719279A7D5}"/>
          </ac:spMkLst>
        </pc:spChg>
      </pc:sldChg>
      <pc:sldChg chg="addSp delSp modSp mod delDesignElem">
        <pc:chgData name="anjali siwach" userId="69146a70a037a745" providerId="LiveId" clId="{19F74DC3-DACD-4634-8D78-AF5EE6324847}" dt="2022-04-28T07:07:41.027" v="573"/>
        <pc:sldMkLst>
          <pc:docMk/>
          <pc:sldMk cId="220716215" sldId="260"/>
        </pc:sldMkLst>
        <pc:spChg chg="mod">
          <ac:chgData name="anjali siwach" userId="69146a70a037a745" providerId="LiveId" clId="{19F74DC3-DACD-4634-8D78-AF5EE6324847}" dt="2022-04-28T06:12:54.587" v="396"/>
          <ac:spMkLst>
            <pc:docMk/>
            <pc:sldMk cId="220716215" sldId="260"/>
            <ac:spMk id="3" creationId="{D81D0F77-1690-4606-9D92-2545ED85AC88}"/>
          </ac:spMkLst>
        </pc:spChg>
        <pc:spChg chg="add del">
          <ac:chgData name="anjali siwach" userId="69146a70a037a745" providerId="LiveId" clId="{19F74DC3-DACD-4634-8D78-AF5EE6324847}" dt="2022-04-28T07:07:41.027" v="573"/>
          <ac:spMkLst>
            <pc:docMk/>
            <pc:sldMk cId="220716215" sldId="260"/>
            <ac:spMk id="71" creationId="{4038CB10-1F5C-4D54-9DF7-12586DE5B007}"/>
          </ac:spMkLst>
        </pc:spChg>
        <pc:spChg chg="add del">
          <ac:chgData name="anjali siwach" userId="69146a70a037a745" providerId="LiveId" clId="{19F74DC3-DACD-4634-8D78-AF5EE6324847}" dt="2022-04-28T07:07:41.027" v="573"/>
          <ac:spMkLst>
            <pc:docMk/>
            <pc:sldMk cId="220716215" sldId="260"/>
            <ac:spMk id="73" creationId="{F48C0E4D-BD5E-4FDD-9B62-2B2940BFFB20}"/>
          </ac:spMkLst>
        </pc:spChg>
        <pc:spChg chg="add del">
          <ac:chgData name="anjali siwach" userId="69146a70a037a745" providerId="LiveId" clId="{19F74DC3-DACD-4634-8D78-AF5EE6324847}" dt="2022-04-28T07:07:41.027" v="573"/>
          <ac:spMkLst>
            <pc:docMk/>
            <pc:sldMk cId="220716215" sldId="260"/>
            <ac:spMk id="75" creationId="{CAA0DA42-F6E1-48B7-B5ED-7C0C67DED72F}"/>
          </ac:spMkLst>
        </pc:spChg>
        <pc:spChg chg="add del">
          <ac:chgData name="anjali siwach" userId="69146a70a037a745" providerId="LiveId" clId="{19F74DC3-DACD-4634-8D78-AF5EE6324847}" dt="2022-04-28T07:07:41.027" v="573"/>
          <ac:spMkLst>
            <pc:docMk/>
            <pc:sldMk cId="220716215" sldId="260"/>
            <ac:spMk id="1032" creationId="{BB6BE08D-CDB9-4806-9C6E-8FD809D88BB5}"/>
          </ac:spMkLst>
        </pc:spChg>
        <pc:spChg chg="add del">
          <ac:chgData name="anjali siwach" userId="69146a70a037a745" providerId="LiveId" clId="{19F74DC3-DACD-4634-8D78-AF5EE6324847}" dt="2022-04-28T07:07:41.027" v="573"/>
          <ac:spMkLst>
            <pc:docMk/>
            <pc:sldMk cId="220716215" sldId="260"/>
            <ac:spMk id="1033" creationId="{CEFD8F0A-04C0-4F46-A992-D5CEA4F4C8FB}"/>
          </ac:spMkLst>
        </pc:spChg>
        <pc:spChg chg="add del">
          <ac:chgData name="anjali siwach" userId="69146a70a037a745" providerId="LiveId" clId="{19F74DC3-DACD-4634-8D78-AF5EE6324847}" dt="2022-04-28T07:07:41.027" v="573"/>
          <ac:spMkLst>
            <pc:docMk/>
            <pc:sldMk cId="220716215" sldId="260"/>
            <ac:spMk id="1034" creationId="{73ED6512-6858-4552-B699-9A97FE9A4EA2}"/>
          </ac:spMkLst>
        </pc:spChg>
      </pc:sldChg>
      <pc:sldChg chg="addSp delSp modSp new mod">
        <pc:chgData name="anjali siwach" userId="69146a70a037a745" providerId="LiveId" clId="{19F74DC3-DACD-4634-8D78-AF5EE6324847}" dt="2022-04-28T07:12:14.763" v="624" actId="1076"/>
        <pc:sldMkLst>
          <pc:docMk/>
          <pc:sldMk cId="653403169" sldId="261"/>
        </pc:sldMkLst>
        <pc:spChg chg="add del mod">
          <ac:chgData name="anjali siwach" userId="69146a70a037a745" providerId="LiveId" clId="{19F74DC3-DACD-4634-8D78-AF5EE6324847}" dt="2022-04-28T07:12:14.763" v="624" actId="1076"/>
          <ac:spMkLst>
            <pc:docMk/>
            <pc:sldMk cId="653403169" sldId="261"/>
            <ac:spMk id="4" creationId="{76A45DCA-A046-41CA-B083-92C0F60E7FED}"/>
          </ac:spMkLst>
        </pc:spChg>
        <pc:spChg chg="add del mod">
          <ac:chgData name="anjali siwach" userId="69146a70a037a745" providerId="LiveId" clId="{19F74DC3-DACD-4634-8D78-AF5EE6324847}" dt="2022-04-28T07:11:15.694" v="579" actId="478"/>
          <ac:spMkLst>
            <pc:docMk/>
            <pc:sldMk cId="653403169" sldId="261"/>
            <ac:spMk id="7" creationId="{05AA7BEB-33E5-4B2C-A6BC-52B393EBDEAD}"/>
          </ac:spMkLst>
        </pc:spChg>
        <pc:spChg chg="add del">
          <ac:chgData name="anjali siwach" userId="69146a70a037a745" providerId="LiveId" clId="{19F74DC3-DACD-4634-8D78-AF5EE6324847}" dt="2022-04-28T06:45:38.833" v="479" actId="11529"/>
          <ac:spMkLst>
            <pc:docMk/>
            <pc:sldMk cId="653403169" sldId="261"/>
            <ac:spMk id="10" creationId="{A3AEE5E0-F983-491F-AD6F-0F4E8C79E364}"/>
          </ac:spMkLst>
        </pc:spChg>
        <pc:spChg chg="add del mod">
          <ac:chgData name="anjali siwach" userId="69146a70a037a745" providerId="LiveId" clId="{19F74DC3-DACD-4634-8D78-AF5EE6324847}" dt="2022-04-28T07:11:36.353" v="603"/>
          <ac:spMkLst>
            <pc:docMk/>
            <pc:sldMk cId="653403169" sldId="261"/>
            <ac:spMk id="19" creationId="{BDB62731-F251-46D7-B2CB-9C670E018602}"/>
          </ac:spMkLst>
        </pc:spChg>
        <pc:spChg chg="add del mod">
          <ac:chgData name="anjali siwach" userId="69146a70a037a745" providerId="LiveId" clId="{19F74DC3-DACD-4634-8D78-AF5EE6324847}" dt="2022-04-28T07:11:15.694" v="579" actId="478"/>
          <ac:spMkLst>
            <pc:docMk/>
            <pc:sldMk cId="653403169" sldId="261"/>
            <ac:spMk id="20" creationId="{80D9FEA6-C914-4075-81A8-BCDB3F2ACE27}"/>
          </ac:spMkLst>
        </pc:spChg>
        <pc:spChg chg="add del mod">
          <ac:chgData name="anjali siwach" userId="69146a70a037a745" providerId="LiveId" clId="{19F74DC3-DACD-4634-8D78-AF5EE6324847}" dt="2022-04-28T07:11:42.288" v="617"/>
          <ac:spMkLst>
            <pc:docMk/>
            <pc:sldMk cId="653403169" sldId="261"/>
            <ac:spMk id="21" creationId="{A1037B9E-7DAF-41F6-9028-017BC67FBA59}"/>
          </ac:spMkLst>
        </pc:spChg>
        <pc:picChg chg="add del mod">
          <ac:chgData name="anjali siwach" userId="69146a70a037a745" providerId="LiveId" clId="{19F74DC3-DACD-4634-8D78-AF5EE6324847}" dt="2022-04-28T06:23:08.882" v="423" actId="931"/>
          <ac:picMkLst>
            <pc:docMk/>
            <pc:sldMk cId="653403169" sldId="261"/>
            <ac:picMk id="3" creationId="{E8F85B61-1CAC-458E-8824-FC82F8237BF8}"/>
          </ac:picMkLst>
        </pc:picChg>
        <pc:picChg chg="add mod">
          <ac:chgData name="anjali siwach" userId="69146a70a037a745" providerId="LiveId" clId="{19F74DC3-DACD-4634-8D78-AF5EE6324847}" dt="2022-04-28T07:11:50.309" v="619" actId="1076"/>
          <ac:picMkLst>
            <pc:docMk/>
            <pc:sldMk cId="653403169" sldId="261"/>
            <ac:picMk id="6" creationId="{472AF70D-4AE8-4AFC-8042-3FA4FA596C68}"/>
          </ac:picMkLst>
        </pc:picChg>
        <pc:picChg chg="add del mod">
          <ac:chgData name="anjali siwach" userId="69146a70a037a745" providerId="LiveId" clId="{19F74DC3-DACD-4634-8D78-AF5EE6324847}" dt="2022-04-28T06:44:59.982" v="475" actId="478"/>
          <ac:picMkLst>
            <pc:docMk/>
            <pc:sldMk cId="653403169" sldId="261"/>
            <ac:picMk id="9" creationId="{BE7152EB-C020-473B-BAA7-068EB5B279EE}"/>
          </ac:picMkLst>
        </pc:picChg>
        <pc:picChg chg="add del mod">
          <ac:chgData name="anjali siwach" userId="69146a70a037a745" providerId="LiveId" clId="{19F74DC3-DACD-4634-8D78-AF5EE6324847}" dt="2022-04-28T06:45:20.409" v="478" actId="931"/>
          <ac:picMkLst>
            <pc:docMk/>
            <pc:sldMk cId="653403169" sldId="261"/>
            <ac:picMk id="12" creationId="{B3EA0F63-401D-47DE-A467-038D012536C7}"/>
          </ac:picMkLst>
        </pc:picChg>
        <pc:picChg chg="add del mod">
          <ac:chgData name="anjali siwach" userId="69146a70a037a745" providerId="LiveId" clId="{19F74DC3-DACD-4634-8D78-AF5EE6324847}" dt="2022-04-28T07:11:27.600" v="581" actId="478"/>
          <ac:picMkLst>
            <pc:docMk/>
            <pc:sldMk cId="653403169" sldId="261"/>
            <ac:picMk id="14" creationId="{797131CA-D792-4086-A0AD-23C7B2BBBCCC}"/>
          </ac:picMkLst>
        </pc:picChg>
        <pc:picChg chg="add del mod">
          <ac:chgData name="anjali siwach" userId="69146a70a037a745" providerId="LiveId" clId="{19F74DC3-DACD-4634-8D78-AF5EE6324847}" dt="2022-04-28T07:11:25.885" v="580" actId="478"/>
          <ac:picMkLst>
            <pc:docMk/>
            <pc:sldMk cId="653403169" sldId="261"/>
            <ac:picMk id="16" creationId="{EF34A094-F21E-42AF-A91D-A36838D6B881}"/>
          </ac:picMkLst>
        </pc:picChg>
        <pc:picChg chg="add del mod">
          <ac:chgData name="anjali siwach" userId="69146a70a037a745" providerId="LiveId" clId="{19F74DC3-DACD-4634-8D78-AF5EE6324847}" dt="2022-04-28T07:11:36.337" v="601" actId="478"/>
          <ac:picMkLst>
            <pc:docMk/>
            <pc:sldMk cId="653403169" sldId="261"/>
            <ac:picMk id="18" creationId="{E74E2A83-FE3A-4B3D-B16B-75073563415F}"/>
          </ac:picMkLst>
        </pc:picChg>
      </pc:sldChg>
      <pc:sldChg chg="add">
        <pc:chgData name="anjali siwach" userId="69146a70a037a745" providerId="LiveId" clId="{19F74DC3-DACD-4634-8D78-AF5EE6324847}" dt="2022-04-28T07:06:23.473" v="565"/>
        <pc:sldMkLst>
          <pc:docMk/>
          <pc:sldMk cId="738393175" sldId="262"/>
        </pc:sldMkLst>
      </pc:sldChg>
      <pc:sldChg chg="add">
        <pc:chgData name="anjali siwach" userId="69146a70a037a745" providerId="LiveId" clId="{19F74DC3-DACD-4634-8D78-AF5EE6324847}" dt="2022-04-28T07:06:49.863" v="566"/>
        <pc:sldMkLst>
          <pc:docMk/>
          <pc:sldMk cId="3896146956" sldId="263"/>
        </pc:sldMkLst>
      </pc:sldChg>
      <pc:sldChg chg="addSp delSp modSp new mod modClrScheme chgLayout">
        <pc:chgData name="anjali siwach" userId="69146a70a037a745" providerId="LiveId" clId="{19F74DC3-DACD-4634-8D78-AF5EE6324847}" dt="2022-04-28T07:17:31.512" v="647" actId="1076"/>
        <pc:sldMkLst>
          <pc:docMk/>
          <pc:sldMk cId="1172381360" sldId="264"/>
        </pc:sldMkLst>
        <pc:spChg chg="del">
          <ac:chgData name="anjali siwach" userId="69146a70a037a745" providerId="LiveId" clId="{19F74DC3-DACD-4634-8D78-AF5EE6324847}" dt="2022-04-28T07:12:25.382" v="626" actId="700"/>
          <ac:spMkLst>
            <pc:docMk/>
            <pc:sldMk cId="1172381360" sldId="264"/>
            <ac:spMk id="2" creationId="{D8FC8097-867F-4101-AE51-5F5E60823582}"/>
          </ac:spMkLst>
        </pc:spChg>
        <pc:spChg chg="del">
          <ac:chgData name="anjali siwach" userId="69146a70a037a745" providerId="LiveId" clId="{19F74DC3-DACD-4634-8D78-AF5EE6324847}" dt="2022-04-28T07:12:25.382" v="626" actId="700"/>
          <ac:spMkLst>
            <pc:docMk/>
            <pc:sldMk cId="1172381360" sldId="264"/>
            <ac:spMk id="3" creationId="{B552BC6D-A556-42C4-8A24-741E9D9A888D}"/>
          </ac:spMkLst>
        </pc:spChg>
        <pc:picChg chg="add mod modCrop">
          <ac:chgData name="anjali siwach" userId="69146a70a037a745" providerId="LiveId" clId="{19F74DC3-DACD-4634-8D78-AF5EE6324847}" dt="2022-04-28T07:17:31.512" v="647" actId="1076"/>
          <ac:picMkLst>
            <pc:docMk/>
            <pc:sldMk cId="1172381360" sldId="264"/>
            <ac:picMk id="5" creationId="{9A86BE99-B69F-4639-BCC6-EAFDC27ACAD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3AEDF-34A7-4F37-BBAC-104847599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017F0-F994-4421-94B9-1AC9FB623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0FA81-CC2F-4272-9F97-1A326E880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34AB1-C66F-4224-8865-3F03A1A45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4395F-21E4-4862-8611-3ABDC9FEE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162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A59C-C7A2-4844-B108-91501C10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FD641-2FD4-4AA2-9D73-78055497E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753F9-6FC5-4DBB-8969-89513EF1C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6807A-C721-40FD-BEDA-48A8968C4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0E662-C0E7-466C-881E-CAC408FF4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46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4DB936-F767-4E51-8519-F63BD9D246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F33FA-6B99-4931-B598-436D5370F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BB0B4-138A-4A35-B39D-04D961205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00234-5EB4-4527-A0D0-527B6FC2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D2B12-8D50-4FB6-A3D4-A1EE520BA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04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716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217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311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91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873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107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5441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09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56D7C-19C1-4F31-8728-93D1F370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55C48-4FD1-4749-92E6-301D5697E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4F144-3FD1-4720-BB4D-041EA0FA5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A1E0E-1483-48D4-834C-BCACDBC09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CA6B0-CA13-4C35-B6F6-9BDDE3797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053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935853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036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1023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831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9119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8719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8246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0864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3926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074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8378-F9B4-466A-AF51-947CFF6CE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AF460-5010-478C-BB79-05C39CF4B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40E41-CB55-4C4B-A69D-3DD480346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F9715-B0F7-4AEB-B05B-8090D9579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94D31-00CD-4C8D-AE02-8D0FD4559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3826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6283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79632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8631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2965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5092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9524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5724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22521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564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98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B9D8-B140-457E-97DB-22CB8C8D2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D9E2B-3F4E-4FDF-82D0-9CEA78156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7D7BC-D102-4BF2-90EF-70A390865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A8037-E7FB-4957-BD6C-252D84E5E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36663-28D6-43FD-83F1-0050BEC44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7F9CB9-843E-4C0B-B0EC-2BE7B2836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9865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0446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4583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2793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4147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5046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2424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6383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2024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8961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701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B4A4F-FCFE-4464-B6B8-7927BC774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8C3E8-86E5-46CA-A1A8-5425B1463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CE3E9-A690-47ED-B68D-D30150DAE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366D94-666F-4A37-88F9-692750BA8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2D92EB-8F6D-4869-9BFF-7DAF3F234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FBCB8A-5F2E-446C-92FA-8CC0064F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7D037C-2AB1-406F-B4D8-933256CD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91EAA0-F406-424F-82BF-92A0D1D8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0942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975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A87CA-3C4E-45B0-B314-75D2E4979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BF54F-7583-4B94-9135-04B12015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6B7D-5372-429D-B43F-641D6BC00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55107-1F41-4331-A9D6-8323196F7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588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FAC31D-A83B-40CE-BEA2-AB90BFF85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8BB1A7-FCA3-4D2F-8CBF-5D01BB914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9EBFD-EA86-4E83-A639-D3082E67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956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EFD2-C9A7-4525-AE81-86078D7CC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960D5-A412-4D6D-84B9-A8E33956E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71E81-31B2-4CE3-93EE-CB6079CC0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64A52-8009-47B5-9607-9BA3402A4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B67B9-346D-4571-B9FD-3A99C7A52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B0CFD-7B51-4610-AC31-7D3265DB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511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59B1-ACD7-4053-9C61-A4E966129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B4E858-24DF-489C-9650-245642A888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166EF-495B-4984-B3BE-BED1E15E1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085A3-7614-4BAC-B16F-EA074138C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BD97A-0921-4094-A247-F7893A00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37DB7C-FD02-4C3F-BFD6-404398F1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61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FCA5C3-87F7-4062-8C00-161C1CFAA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AEEDA-03DB-4498-9B3D-F3CE94EDB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44A7E-E539-4308-96E0-2B8CF550D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D89F6-8C73-41F7-AEA1-E9B984C67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941DC-69B3-42CB-BC2C-26676EC52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533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53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737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3EBB0CA-1AB3-4A07-9A3D-64F1EEFF1600}" type="datetimeFigureOut">
              <a:rPr lang="en-IN" smtClean="0"/>
              <a:t>28-04-2022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D6CF29B-4576-45AF-BDD9-7700E5F18E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617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413970-F13E-434B-960E-7026AB74F6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rmAutofit/>
          </a:bodyPr>
          <a:lstStyle/>
          <a:p>
            <a:r>
              <a:rPr lang="en-IN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Team: Ematics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624BB-EB63-41FB-B3AA-FEAC913A33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6447" y="6019391"/>
            <a:ext cx="7315199" cy="336959"/>
          </a:xfrm>
        </p:spPr>
        <p:txBody>
          <a:bodyPr anchor="t">
            <a:normAutofit/>
          </a:bodyPr>
          <a:lstStyle/>
          <a:p>
            <a:r>
              <a:rPr lang="en-I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Project: HealthCare System Based on Pictures of Eyes</a:t>
            </a:r>
          </a:p>
        </p:txBody>
      </p:sp>
      <p:pic>
        <p:nvPicPr>
          <p:cNvPr id="5" name="Picture 4" descr="A person sitting at a table&#10;&#10;Description automatically generated with low confidence">
            <a:extLst>
              <a:ext uri="{FF2B5EF4-FFF2-40B4-BE49-F238E27FC236}">
                <a16:creationId xmlns:a16="http://schemas.microsoft.com/office/drawing/2014/main" id="{DE93E77B-26A0-4A95-9E76-D91CC558A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7" y="817247"/>
            <a:ext cx="10945825" cy="37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0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41D6F-1778-465B-9F24-5E6322C04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217" y="1330839"/>
            <a:ext cx="10350910" cy="1603375"/>
          </a:xfrm>
        </p:spPr>
        <p:txBody>
          <a:bodyPr>
            <a:normAutofit/>
          </a:bodyPr>
          <a:lstStyle/>
          <a:p>
            <a:r>
              <a:rPr lang="en-IN" sz="2000" dirty="0"/>
              <a:t>Address the imbalance of Healthcare Personal and Doctor Shortage</a:t>
            </a:r>
          </a:p>
          <a:p>
            <a:r>
              <a:rPr lang="en-IN" sz="2000" dirty="0"/>
              <a:t>Save Life by Alerting the Insulin intake for critically endangered patients </a:t>
            </a:r>
          </a:p>
          <a:p>
            <a:r>
              <a:rPr lang="en-IN" sz="2000" dirty="0"/>
              <a:t>Identifying the Patients who are unsure about their Diabetics Status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D67F9-0CDB-48A0-907E-89FF3AB41148}"/>
              </a:ext>
            </a:extLst>
          </p:cNvPr>
          <p:cNvSpPr txBox="1"/>
          <p:nvPr/>
        </p:nvSpPr>
        <p:spPr>
          <a:xfrm>
            <a:off x="780217" y="5349828"/>
            <a:ext cx="98109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We added revolutionary technology of advance AI/ML Algorithms to address this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Based our Project on Research Paper “</a:t>
            </a:r>
            <a:r>
              <a:rPr lang="en-US" sz="2000" dirty="0"/>
              <a:t>Effects of Diabetes on Ocular Health”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Our Dataset is from California Healthcare Foundation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0C2107-33CC-4085-B91C-F8031EA27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722" y="2929866"/>
            <a:ext cx="4462405" cy="15982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708583-D267-47C2-AF52-78FC0AEA770B}"/>
              </a:ext>
            </a:extLst>
          </p:cNvPr>
          <p:cNvSpPr/>
          <p:nvPr/>
        </p:nvSpPr>
        <p:spPr>
          <a:xfrm>
            <a:off x="480497" y="407509"/>
            <a:ext cx="340570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Problems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0E4482-D5E4-4CD2-A298-67854B81F6ED}"/>
              </a:ext>
            </a:extLst>
          </p:cNvPr>
          <p:cNvSpPr/>
          <p:nvPr/>
        </p:nvSpPr>
        <p:spPr>
          <a:xfrm>
            <a:off x="780217" y="4283768"/>
            <a:ext cx="32887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Innovation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3437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B5A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45C98-2D4A-4FD0-9AEC-824FD45148FA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of the Project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60640698-AE0B-4E1B-B8B2-105955D53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42" y="157115"/>
            <a:ext cx="5543925" cy="652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77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90A672-FF3B-4938-8060-61343D16E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275" y="920621"/>
            <a:ext cx="4746918" cy="327777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0A8F5-507F-4D0A-A7F0-3C8642721693}"/>
              </a:ext>
            </a:extLst>
          </p:cNvPr>
          <p:cNvSpPr txBox="1"/>
          <p:nvPr/>
        </p:nvSpPr>
        <p:spPr>
          <a:xfrm>
            <a:off x="6924122" y="371089"/>
            <a:ext cx="5608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u="sng" dirty="0"/>
              <a:t>Research Paper on </a:t>
            </a:r>
            <a:r>
              <a:rPr lang="en-US" sz="1600" b="1" u="sng" dirty="0"/>
              <a:t>Effects of Diabetes on Ocular Health </a:t>
            </a:r>
            <a:endParaRPr lang="en-IN" sz="16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6450A-7D71-47E0-9275-F3FE0A8C1B46}"/>
              </a:ext>
            </a:extLst>
          </p:cNvPr>
          <p:cNvSpPr txBox="1"/>
          <p:nvPr/>
        </p:nvSpPr>
        <p:spPr>
          <a:xfrm>
            <a:off x="245807" y="1674674"/>
            <a:ext cx="69710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A Project is worthwhile when it address the Problems of People…..</a:t>
            </a:r>
          </a:p>
          <a:p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“ Our Mission is to save life and address the imbalance of Healthcare Personal and Doctor Shortage“</a:t>
            </a:r>
          </a:p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It is inconvenient and painful process to examine diabetics test so with the help of this demonstration it makes everyone’s life easy.</a:t>
            </a:r>
          </a:p>
          <a:p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anose="020B0502040204020203" pitchFamily="34" charset="0"/>
            </a:endParaRPr>
          </a:p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anose="020B0502040204020203" pitchFamily="34" charset="0"/>
              </a:rPr>
              <a:t>Our project has achieved an amazing accuracy of about 90% correct prediction.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A3ECEC-E38E-4487-89D6-DBCBEB2C189A}"/>
              </a:ext>
            </a:extLst>
          </p:cNvPr>
          <p:cNvSpPr/>
          <p:nvPr/>
        </p:nvSpPr>
        <p:spPr>
          <a:xfrm>
            <a:off x="1189741" y="540366"/>
            <a:ext cx="26942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Realistic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84848A-AA92-409F-8A0F-84EA92F65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566" y="4516934"/>
            <a:ext cx="2724340" cy="181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75475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D41C4-1EE0-47D2-B01B-12429EF6B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u="sng" dirty="0">
                <a:solidFill>
                  <a:srgbClr val="FFFFFF"/>
                </a:solidFill>
              </a:rPr>
              <a:t>Tech Stack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8C0E4D-BD5E-4FDD-9B62-2B2940BF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59736"/>
            <a:ext cx="3447288" cy="1956816"/>
          </a:xfrm>
          <a:prstGeom prst="rect">
            <a:avLst/>
          </a:prstGeom>
          <a:solidFill>
            <a:srgbClr val="6BE6F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02186-0F83-4542-8AAE-15B23F5A5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19" y="2605885"/>
            <a:ext cx="3048565" cy="1646225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AA0DA42-F6E1-48B7-B5ED-7C0C67DED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1064" y="2459736"/>
            <a:ext cx="3447288" cy="1956816"/>
          </a:xfrm>
          <a:prstGeom prst="rect">
            <a:avLst/>
          </a:prstGeom>
          <a:solidFill>
            <a:srgbClr val="6BE6F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8BEB8C-499D-44A9-A272-5C4838E39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479" y="2505767"/>
            <a:ext cx="1839014" cy="1839014"/>
          </a:xfrm>
          <a:prstGeom prst="rect">
            <a:avLst/>
          </a:prstGeom>
        </p:spPr>
      </p:pic>
      <p:sp>
        <p:nvSpPr>
          <p:cNvPr id="1032" name="Rectangle 76">
            <a:extLst>
              <a:ext uri="{FF2B5EF4-FFF2-40B4-BE49-F238E27FC236}">
                <a16:creationId xmlns:a16="http://schemas.microsoft.com/office/drawing/2014/main" id="{BB6BE08D-CDB9-4806-9C6E-8FD809D88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4572000"/>
            <a:ext cx="3447288" cy="1956816"/>
          </a:xfrm>
          <a:prstGeom prst="rect">
            <a:avLst/>
          </a:prstGeom>
          <a:solidFill>
            <a:srgbClr val="6BE6F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2995CCC-52E8-42A0-B083-83F5A5B67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56" y="4784468"/>
            <a:ext cx="3052539" cy="1526269"/>
          </a:xfrm>
          <a:prstGeom prst="rect">
            <a:avLst/>
          </a:prstGeom>
        </p:spPr>
      </p:pic>
      <p:sp>
        <p:nvSpPr>
          <p:cNvPr id="1033" name="Rectangle 78">
            <a:extLst>
              <a:ext uri="{FF2B5EF4-FFF2-40B4-BE49-F238E27FC236}">
                <a16:creationId xmlns:a16="http://schemas.microsoft.com/office/drawing/2014/main" id="{CEFD8F0A-04C0-4F46-A992-D5CEA4F4C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1064" y="4572000"/>
            <a:ext cx="3447288" cy="1956816"/>
          </a:xfrm>
          <a:prstGeom prst="rect">
            <a:avLst/>
          </a:prstGeom>
          <a:solidFill>
            <a:srgbClr val="6BE6F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Git and GitHub - Hashnode">
            <a:extLst>
              <a:ext uri="{FF2B5EF4-FFF2-40B4-BE49-F238E27FC236}">
                <a16:creationId xmlns:a16="http://schemas.microsoft.com/office/drawing/2014/main" id="{0D16AAFB-B818-4D22-8618-749E3E7EC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8023" y="4909825"/>
            <a:ext cx="3052539" cy="127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Rectangle 8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D0F77-1690-4606-9D92-2545ED85A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0925" y="321732"/>
            <a:ext cx="4188288" cy="62070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rgbClr val="FFFFFF"/>
                </a:solidFill>
              </a:rPr>
              <a:t>Web Development Stack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HTML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CSS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Bootstrap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rgbClr val="FFFFFF"/>
                </a:solidFill>
              </a:rPr>
              <a:t>VCS (Version Control System)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Git/GitHub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rgbClr val="FFFFFF"/>
                </a:solidFill>
              </a:rPr>
              <a:t>Azure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Blob Storage Service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FFFF"/>
                </a:solidFill>
              </a:rPr>
              <a:t>Jupyter</a:t>
            </a:r>
            <a:r>
              <a:rPr lang="en-US" sz="1600" dirty="0">
                <a:solidFill>
                  <a:srgbClr val="FFFFFF"/>
                </a:solidFill>
              </a:rPr>
              <a:t> Notebook Azure ML Service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 u="sng" dirty="0">
                <a:solidFill>
                  <a:srgbClr val="FFFFFF"/>
                </a:solidFill>
              </a:rPr>
              <a:t>AI/ML Tech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Machine Learning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Artificial Intelligence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Python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CNN/Algorithm</a:t>
            </a:r>
          </a:p>
        </p:txBody>
      </p:sp>
    </p:spTree>
    <p:extLst>
      <p:ext uri="{BB962C8B-B14F-4D97-AF65-F5344CB8AC3E}">
        <p14:creationId xmlns:p14="http://schemas.microsoft.com/office/powerpoint/2010/main" val="220716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AF04-DBB5-4AB1-B5EA-3A0B5EDD2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" y="153859"/>
            <a:ext cx="11068665" cy="618101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u="sng" dirty="0"/>
              <a:t>Our Project Website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B6CAC0-0065-4069-8CA9-E06804A2D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841" y="899493"/>
            <a:ext cx="5807542" cy="25719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2DCD7-B73B-4ECD-8E26-5670560C9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531" y="899493"/>
            <a:ext cx="4774894" cy="2571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795F55-ACDD-4F4D-B085-B4CA8261D82B}"/>
              </a:ext>
            </a:extLst>
          </p:cNvPr>
          <p:cNvSpPr txBox="1"/>
          <p:nvPr/>
        </p:nvSpPr>
        <p:spPr>
          <a:xfrm>
            <a:off x="1799787" y="3502466"/>
            <a:ext cx="329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Introduction of Data into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FAE05-2A63-4B16-A8D6-1A4C8280A74C}"/>
              </a:ext>
            </a:extLst>
          </p:cNvPr>
          <p:cNvSpPr txBox="1"/>
          <p:nvPr/>
        </p:nvSpPr>
        <p:spPr>
          <a:xfrm>
            <a:off x="7278434" y="3471492"/>
            <a:ext cx="368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Our Suggestions for Healthy Lifestyle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637146-481F-4EE3-B2F0-C2331B2BA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435" y="3902771"/>
            <a:ext cx="5807542" cy="23053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78596C-D40E-4080-8028-9CDCE9A6665C}"/>
              </a:ext>
            </a:extLst>
          </p:cNvPr>
          <p:cNvSpPr txBox="1"/>
          <p:nvPr/>
        </p:nvSpPr>
        <p:spPr>
          <a:xfrm>
            <a:off x="4608766" y="6270026"/>
            <a:ext cx="363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Our Response and Feedback Section</a:t>
            </a:r>
          </a:p>
        </p:txBody>
      </p:sp>
    </p:spTree>
    <p:extLst>
      <p:ext uri="{BB962C8B-B14F-4D97-AF65-F5344CB8AC3E}">
        <p14:creationId xmlns:p14="http://schemas.microsoft.com/office/powerpoint/2010/main" val="738393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87279-5204-4280-A0FD-871D71551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323"/>
            <a:ext cx="10400071" cy="963562"/>
          </a:xfrm>
        </p:spPr>
        <p:txBody>
          <a:bodyPr>
            <a:normAutofit/>
          </a:bodyPr>
          <a:lstStyle/>
          <a:p>
            <a:pPr algn="ctr"/>
            <a:r>
              <a:rPr lang="en-IN" sz="4000" b="1" u="sng" dirty="0"/>
              <a:t>Algorithms | Live Demonstration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D77D9C-B4C8-40D8-BC64-864E1CA9F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7" y="1281567"/>
            <a:ext cx="3972232" cy="2087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B884A5-340F-4671-A4C0-F8A47F3BB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520" y="1164953"/>
            <a:ext cx="2453377" cy="2087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E7C599-C47A-4D97-9D65-D2C9F70DC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1" y="3529000"/>
            <a:ext cx="2423032" cy="26429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EF2C70-AC09-471F-9BEC-8B84AD57535F}"/>
              </a:ext>
            </a:extLst>
          </p:cNvPr>
          <p:cNvSpPr txBox="1"/>
          <p:nvPr/>
        </p:nvSpPr>
        <p:spPr>
          <a:xfrm>
            <a:off x="1366684" y="6262891"/>
            <a:ext cx="288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Our Algorithm Performance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652D7F5D-1ECB-4F75-9A35-98E169A56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961" y="3709049"/>
            <a:ext cx="4098728" cy="24960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0D4DA8-11D6-4570-BFD1-BB09CA815DEE}"/>
              </a:ext>
            </a:extLst>
          </p:cNvPr>
          <p:cNvSpPr txBox="1"/>
          <p:nvPr/>
        </p:nvSpPr>
        <p:spPr>
          <a:xfrm>
            <a:off x="9553897" y="1960455"/>
            <a:ext cx="183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Confusion Matrix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8C5C29-3A46-472B-8E2C-A49DE8CD0125}"/>
              </a:ext>
            </a:extLst>
          </p:cNvPr>
          <p:cNvSpPr txBox="1"/>
          <p:nvPr/>
        </p:nvSpPr>
        <p:spPr>
          <a:xfrm>
            <a:off x="8244969" y="6171956"/>
            <a:ext cx="168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Main Algorithm</a:t>
            </a:r>
          </a:p>
        </p:txBody>
      </p:sp>
    </p:spTree>
    <p:extLst>
      <p:ext uri="{BB962C8B-B14F-4D97-AF65-F5344CB8AC3E}">
        <p14:creationId xmlns:p14="http://schemas.microsoft.com/office/powerpoint/2010/main" val="3896146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86BE99-B69F-4639-BCC6-EAFDC27AC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1" t="12447" r="14038" b="21888"/>
          <a:stretch/>
        </p:blipFill>
        <p:spPr>
          <a:xfrm>
            <a:off x="658837" y="573258"/>
            <a:ext cx="10874326" cy="571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81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A45DCA-A046-41CA-B083-92C0F60E7FED}"/>
              </a:ext>
            </a:extLst>
          </p:cNvPr>
          <p:cNvSpPr/>
          <p:nvPr/>
        </p:nvSpPr>
        <p:spPr>
          <a:xfrm>
            <a:off x="2175137" y="2505670"/>
            <a:ext cx="882579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Any 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AF70D-4AE8-4AFC-8042-3FA4FA596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306" y="1945222"/>
            <a:ext cx="2151478" cy="296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0316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3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4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340</TotalTime>
  <Words>230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Bahnschrift</vt:lpstr>
      <vt:lpstr>Calibri</vt:lpstr>
      <vt:lpstr>Calibri Light</vt:lpstr>
      <vt:lpstr>Century Gothic</vt:lpstr>
      <vt:lpstr>Corbel</vt:lpstr>
      <vt:lpstr>Garamond</vt:lpstr>
      <vt:lpstr>Office Theme</vt:lpstr>
      <vt:lpstr>Savon</vt:lpstr>
      <vt:lpstr>Basis</vt:lpstr>
      <vt:lpstr>Organic</vt:lpstr>
      <vt:lpstr>Team: Ematics</vt:lpstr>
      <vt:lpstr>PowerPoint Presentation</vt:lpstr>
      <vt:lpstr>PowerPoint Presentation</vt:lpstr>
      <vt:lpstr>PowerPoint Presentation</vt:lpstr>
      <vt:lpstr>Tech Stack</vt:lpstr>
      <vt:lpstr>Our Project Website</vt:lpstr>
      <vt:lpstr>Algorithms | Live Demonstration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Team: Ematics</dc:title>
  <dc:creator>Kartik Kumar Srivastava</dc:creator>
  <cp:lastModifiedBy>anjali siwach</cp:lastModifiedBy>
  <cp:revision>10</cp:revision>
  <dcterms:created xsi:type="dcterms:W3CDTF">2022-04-28T01:26:29Z</dcterms:created>
  <dcterms:modified xsi:type="dcterms:W3CDTF">2022-04-28T07:17:46Z</dcterms:modified>
</cp:coreProperties>
</file>